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4630400" cy="8229600"/>
  <p:notesSz cx="6858000" cy="9144000"/>
  <p:defaultTextStyle>
    <a:defPPr>
      <a:defRPr lang="es-CL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Diez Sanhueza" initials="RDS" lastIdx="1" clrIdx="0">
    <p:extLst>
      <p:ext uri="{19B8F6BF-5375-455C-9EA6-DF929625EA0E}">
        <p15:presenceInfo xmlns:p15="http://schemas.microsoft.com/office/powerpoint/2012/main" userId="Rafael Diez Sanhue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D1CC00"/>
    <a:srgbClr val="0000FF"/>
    <a:srgbClr val="00B050"/>
    <a:srgbClr val="FF2D2D"/>
    <a:srgbClr val="000084"/>
    <a:srgbClr val="595959"/>
    <a:srgbClr val="4472C4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58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commentAuthors" Target="commentAuthors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63F4D-CB68-450E-8DDF-924AE8ED8B38}" type="datetimeFigureOut">
              <a:rPr lang="LID4096" smtClean="0"/>
              <a:t>07/13/2022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025CE-B5DB-4C78-8DF0-D651C31689F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65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B199-7762-4E24-930D-1B06BA35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>
            <a:normAutofit/>
          </a:bodyPr>
          <a:lstStyle>
            <a:lvl1pPr algn="ctr">
              <a:defRPr lang="es-CL" sz="7200" b="1" kern="1200" dirty="0">
                <a:solidFill>
                  <a:srgbClr val="00B0F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78CA5-A652-41C3-BC2C-568534287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2180C-DF22-41DC-96C9-4085012C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4B434-DA9F-4819-A09A-D16A55E7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BBE6A-58DA-4DD9-A730-74E6F41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36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D708-3DFB-4C72-8C4C-A94612E2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42647"/>
            <a:ext cx="12618720" cy="159067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L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87FBF-7522-4EB1-A2CA-184A5BCB8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D4C88-5803-45B2-935C-4A5BFAE0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0A7AA-134C-47C4-813B-52F9EC50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A08F-0BAD-4C65-862D-335FD43B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122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9755A-1BD3-4E72-AE7A-6BB6B01AF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8561A-BA5A-4D67-9C66-C6FD6641D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B8ABC-362B-4A3E-A13D-E2D772206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B4A3-CFAF-4068-8DA7-E3BFF71B9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BBD1A-153B-4454-AF7C-819B2C2B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624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793B-27CA-4119-BCB8-CFB59B2D3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3440"/>
            <a:ext cx="12618720" cy="1289304"/>
          </a:xfrm>
        </p:spPr>
        <p:txBody>
          <a:bodyPr>
            <a:normAutofit/>
          </a:bodyPr>
          <a:lstStyle>
            <a:lvl1pPr>
              <a:defRPr sz="22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B9AE-6D8C-4EBF-BCC6-FCEEE67AA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5F6B0-51E9-444E-93D7-4476590C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E63DC-2A16-4B9C-BB63-2234E524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43CFB-80A8-4136-B049-C8FCBC77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549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0FD4-7A8F-47BC-8053-0A6E6A93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 algn="ctr">
              <a:defRPr sz="7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7706D-8FF1-4538-B01E-997C38884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A270F-70EF-42C5-A7E1-9EFA458D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20EE-359D-47C2-9FD0-BFFD4FE50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217A4-3591-49DB-98EC-C3347787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457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AF95-1419-43B2-A25D-5DF6B459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3440"/>
            <a:ext cx="12618720" cy="128930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C6845-4C8A-42D3-960A-D131DA700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F1F6F-590B-465B-A98A-D589277A8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459DE-57C1-4C54-929B-B5AF21BD8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0D8C8-B44B-4C68-A10C-A34F4E32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74EDC-4DA3-4B22-9017-1E8B8718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981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7F66-9A44-46A8-897B-3C9D27EA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13440"/>
            <a:ext cx="12618720" cy="128930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DDEAF-E38B-4160-B141-A6C860B25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95F49-EADB-461A-9A17-7849A8AA7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140A0-5F5A-4DF9-B100-7F82EB2BE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62A45-F8AB-478E-89D6-1444D5F11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15E11-11F0-403C-99A0-C156FCEA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CC00D0-894F-4A08-AB92-F4A0945C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3B7CD-02A3-4C7E-9BEF-61180C99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642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D1DC-12F6-4A32-87D9-AF09161E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3440"/>
            <a:ext cx="12618720" cy="128930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AC7C0-1697-4D20-A660-545D1EDD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B57D2-D178-4511-A80C-9BBB6821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E18DB-BC21-48E2-99BD-92B63A74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385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A126E-3118-4B2B-AA3A-7C03A176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27A2E-EAFB-414E-A658-8152E92D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194DA-46EF-4928-A91C-DC14CD8D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505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5436-3E9C-4CA0-B7AC-003DD6D4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BDBE-390A-423E-B57D-930A903B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36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8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B517E-FC43-4FA7-86DD-222A09A3F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44E8A-D19E-48D2-AC9D-105DC275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BE9A-ECC6-4243-B79C-A3296E08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9EF-A85E-4B68-84CA-7A9CB821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823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B3EF-6222-41E8-B695-681E77A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5018D-62C3-49E7-97C9-5B9F697FD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28AB0-6CD5-4285-BA34-9D6AABD58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7DD49-D4C4-44FA-A527-E3EDB5CA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4238C-B602-45B8-B8E6-D768D222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A9CAC-D828-43AF-B6D6-2C80B3A4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787255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4DF5C-66AC-429D-B25F-AC40A069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42647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AEA6D-758E-4740-87D7-D9EE76FF6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BF4A-41B3-4E4A-BA54-2C6E878BD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E13B67-4A42-4CD9-88B2-146CAC2D6E5B}" type="datetimeFigureOut">
              <a:rPr lang="es-CL" smtClean="0"/>
              <a:pPr/>
              <a:t>13-07-2022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0CAB8-4078-4755-A2DA-7C803050B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5AEB8-049A-4E74-85C4-AC93A12C5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579C5F-DFA6-4C56-B80E-1C9E1AA56F5D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605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s-CL" sz="2200" b="1" kern="1200" dirty="0">
          <a:solidFill>
            <a:srgbClr val="00B0F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Nusselt Number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20250516_103356_rnd12_K03_l1_Nu_classic_net_alt2_orig_dset_valid_ind_8_Ktrials_0_2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3356_rnd12_K03_l1_Nu_classic_net_alt2_orig_dset_valid_ind_8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3356_rnd12_K03_l1_Nu_classic_net_alt2_orig_dset_valid_ind_8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3356_rnd12_K03_l1_Nu_classic_net_alt2_orig_dset_valid_ind_8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3356_rnd12_K03_l1_Nu_classic_net_alt2_orig_dset_valid_ind_8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20250516_103513_rnd12_K03_l1_Nu_classic_net_alt2_orig_dset_valid_ind_9_Ktrials_0_1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3513_rnd12_K03_l1_Nu_classic_net_alt2_orig_dset_valid_ind_9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3513_rnd12_K03_l1_Nu_classic_net_alt2_orig_dset_valid_ind_9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3513_rnd12_K03_l1_Nu_classic_net_alt2_orig_dset_valid_ind_9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3513_rnd12_K03_l1_Nu_classic_net_alt2_orig_dset_valid_ind_9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20250516_103631_rnd12_K03_l1_Nu_classic_net_alt2_orig_dset_valid_ind_10_Ktrials_0_2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3631_rnd12_K03_l1_Nu_classic_net_alt2_orig_dset_valid_ind_10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3631_rnd12_K03_l1_Nu_classic_net_alt2_orig_dset_valid_ind_10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3631_rnd12_K03_l1_Nu_classic_net_alt2_orig_dset_valid_ind_10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3631_rnd12_K03_l1_Nu_classic_net_alt2_orig_dset_valid_ind_10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20250516_103747_rnd12_K03_l1_Nu_classic_net_alt2_orig_dset_valid_ind_11_Ktrials_0_1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3747_rnd12_K03_l1_Nu_classic_net_alt2_orig_dset_valid_ind_11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3747_rnd12_K03_l1_Nu_classic_net_alt2_orig_dset_valid_ind_11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3747_rnd12_K03_l1_Nu_classic_net_alt2_orig_dset_valid_ind_11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3747_rnd12_K03_l1_Nu_classic_net_alt2_orig_dset_valid_ind_11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20250516_103902_rnd12_K03_l1_Nu_classic_net_alt2_orig_dset_valid_ind_12_Ktrials_1_2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3902_rnd12_K03_l1_Nu_classic_net_alt2_orig_dset_valid_ind_12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3902_rnd12_K03_l1_Nu_classic_net_alt2_orig_dset_valid_ind_12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3902_rnd12_K03_l1_Nu_classic_net_alt2_orig_dset_valid_ind_12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3902_rnd12_K03_l1_Nu_classic_net_alt2_orig_dset_valid_ind_12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20250516_104017_rnd12_K03_l1_Nu_classic_net_alt2_orig_dset_valid_ind_13_Ktrials_0_2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4017_rnd12_K03_l1_Nu_classic_net_alt2_orig_dset_valid_ind_13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4017_rnd12_K03_l1_Nu_classic_net_alt2_orig_dset_valid_ind_13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4017_rnd12_K03_l1_Nu_classic_net_alt2_orig_dset_valid_ind_13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4017_rnd12_K03_l1_Nu_classic_net_alt2_orig_dset_valid_ind_13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20250516_104132_rnd12_K03_l1_Nu_classic_net_alt2_orig_dset_valid_ind_14_Ktrials_0_2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4132_rnd12_K03_l1_Nu_classic_net_alt2_orig_dset_valid_ind_14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4132_rnd12_K03_l1_Nu_classic_net_alt2_orig_dset_valid_ind_14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4132_rnd12_K03_l1_Nu_classic_net_alt2_orig_dset_valid_ind_14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4132_rnd12_K03_l1_Nu_classic_net_alt2_orig_dset_valid_ind_14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20250516_104247_rnd12_K03_l1_Nu_classic_net_alt2_orig_dset_valid_ind_15_Ktrials_1_2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4247_rnd12_K03_l1_Nu_classic_net_alt2_orig_dset_valid_ind_15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4247_rnd12_K03_l1_Nu_classic_net_alt2_orig_dset_valid_ind_15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4247_rnd12_K03_l1_Nu_classic_net_alt2_orig_dset_valid_ind_15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4247_rnd12_K03_l1_Nu_classic_net_alt2_orig_dset_valid_ind_15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20250516_104403_rnd12_K03_l1_Nu_classic_net_alt2_orig_dset_valid_ind_16_Ktrials_0_2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4403_rnd12_K03_l1_Nu_classic_net_alt2_orig_dset_valid_ind_16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4403_rnd12_K03_l1_Nu_classic_net_alt2_orig_dset_valid_ind_16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4403_rnd12_K03_l1_Nu_classic_net_alt2_orig_dset_valid_ind_16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4403_rnd12_K03_l1_Nu_classic_net_alt2_orig_dset_valid_ind_16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20250516_104518_rnd12_K03_l1_Nu_classic_net_alt2_orig_dset_valid_ind_17_Ktrials_0_2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4518_rnd12_K03_l1_Nu_classic_net_alt2_orig_dset_valid_ind_17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4518_rnd12_K03_l1_Nu_classic_net_alt2_orig_dset_valid_ind_17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4518_rnd12_K03_l1_Nu_classic_net_alt2_orig_dset_valid_ind_17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4518_rnd12_K03_l1_Nu_classic_net_alt2_orig_dset_valid_ind_17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20250516_102419_rnd12_K03_l1_Nu_classic_net_alt2_orig_dset_valid_ind_0_Ktrials_1_2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2419_rnd12_K03_l1_Nu_classic_net_alt2_orig_dset_valid_ind_0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2419_rnd12_K03_l1_Nu_classic_net_alt2_orig_dset_valid_ind_0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2419_rnd12_K03_l1_Nu_classic_net_alt2_orig_dset_valid_ind_0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2419_rnd12_K03_l1_Nu_classic_net_alt2_orig_dset_valid_ind_0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20250516_104633_rnd12_K03_l1_Nu_classic_net_alt2_orig_dset_valid_ind_18_Ktrials_0_1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4633_rnd12_K03_l1_Nu_classic_net_alt2_orig_dset_valid_ind_18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4633_rnd12_K03_l1_Nu_classic_net_alt2_orig_dset_valid_ind_18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4633_rnd12_K03_l1_Nu_classic_net_alt2_orig_dset_valid_ind_18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4633_rnd12_K03_l1_Nu_classic_net_alt2_orig_dset_valid_ind_18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20250516_104746_rnd12_K03_l1_Nu_classic_net_alt2_orig_dset_valid_ind_19_Ktrials_0_1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4746_rnd12_K03_l1_Nu_classic_net_alt2_orig_dset_valid_ind_19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4746_rnd12_K03_l1_Nu_classic_net_alt2_orig_dset_valid_ind_19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4746_rnd12_K03_l1_Nu_classic_net_alt2_orig_dset_valid_ind_19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4746_rnd12_K03_l1_Nu_classic_net_alt2_orig_dset_valid_ind_19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20250516_095909_rnd12_K03_l1_Nu_classic_net_alt2_orig_dset_test_ind_20_Ktrials_1_2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095909_rnd12_K03_l1_Nu_classic_net_alt2_orig_dset_test_ind_20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095909_rnd12_K03_l1_Nu_classic_net_alt2_orig_dset_test_ind_20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095909_rnd12_K03_l1_Nu_classic_net_alt2_orig_dset_test_ind_20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095909_rnd12_K03_l1_Nu_classic_net_alt2_orig_dset_test_ind_20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20250516_100026_rnd12_K03_l1_Nu_classic_net_alt2_orig_dset_test_ind_21_Ktrials_1_2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0026_rnd12_K03_l1_Nu_classic_net_alt2_orig_dset_test_ind_21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0026_rnd12_K03_l1_Nu_classic_net_alt2_orig_dset_test_ind_21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0026_rnd12_K03_l1_Nu_classic_net_alt2_orig_dset_test_ind_21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0026_rnd12_K03_l1_Nu_classic_net_alt2_orig_dset_test_ind_21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20250516_100141_rnd12_K03_l1_Nu_classic_net_alt2_orig_dset_test_ind_22_Ktrials_0_2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0141_rnd12_K03_l1_Nu_classic_net_alt2_orig_dset_test_ind_22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0141_rnd12_K03_l1_Nu_classic_net_alt2_orig_dset_test_ind_22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0141_rnd12_K03_l1_Nu_classic_net_alt2_orig_dset_test_ind_22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0141_rnd12_K03_l1_Nu_classic_net_alt2_orig_dset_test_ind_22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20250516_100257_rnd12_K03_l1_Nu_classic_net_alt2_orig_dset_test_ind_23_Ktrials_0_2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0257_rnd12_K03_l1_Nu_classic_net_alt2_orig_dset_test_ind_23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0257_rnd12_K03_l1_Nu_classic_net_alt2_orig_dset_test_ind_23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0257_rnd12_K03_l1_Nu_classic_net_alt2_orig_dset_test_ind_23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0257_rnd12_K03_l1_Nu_classic_net_alt2_orig_dset_test_ind_23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20250516_100414_rnd12_K03_l1_Nu_classic_net_alt2_orig_dset_test_ind_24_Ktrials_0_2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0414_rnd12_K03_l1_Nu_classic_net_alt2_orig_dset_test_ind_24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0414_rnd12_K03_l1_Nu_classic_net_alt2_orig_dset_test_ind_24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0414_rnd12_K03_l1_Nu_classic_net_alt2_orig_dset_test_ind_24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0414_rnd12_K03_l1_Nu_classic_net_alt2_orig_dset_test_ind_24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20250516_100529_rnd12_K03_l1_Nu_classic_net_alt2_orig_dset_test_ind_25_Ktrials_0_1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0529_rnd12_K03_l1_Nu_classic_net_alt2_orig_dset_test_ind_25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0529_rnd12_K03_l1_Nu_classic_net_alt2_orig_dset_test_ind_25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0529_rnd12_K03_l1_Nu_classic_net_alt2_orig_dset_test_ind_25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0529_rnd12_K03_l1_Nu_classic_net_alt2_orig_dset_test_ind_25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20250516_100644_rnd12_K03_l1_Nu_classic_net_alt2_orig_dset_test_ind_26_Ktrials_1_2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0644_rnd12_K03_l1_Nu_classic_net_alt2_orig_dset_test_ind_26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0644_rnd12_K03_l1_Nu_classic_net_alt2_orig_dset_test_ind_26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0644_rnd12_K03_l1_Nu_classic_net_alt2_orig_dset_test_ind_26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0644_rnd12_K03_l1_Nu_classic_net_alt2_orig_dset_test_ind_26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20250516_100759_rnd12_K03_l1_Nu_classic_net_alt2_orig_dset_test_ind_27_Ktrials_1_2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0759_rnd12_K03_l1_Nu_classic_net_alt2_orig_dset_test_ind_27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0759_rnd12_K03_l1_Nu_classic_net_alt2_orig_dset_test_ind_27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0759_rnd12_K03_l1_Nu_classic_net_alt2_orig_dset_test_ind_27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0759_rnd12_K03_l1_Nu_classic_net_alt2_orig_dset_test_ind_27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20250516_102534_rnd12_K03_l1_Nu_classic_net_alt2_orig_dset_valid_ind_1_Ktrials_1_2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2534_rnd12_K03_l1_Nu_classic_net_alt2_orig_dset_valid_ind_1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2534_rnd12_K03_l1_Nu_classic_net_alt2_orig_dset_valid_ind_1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2534_rnd12_K03_l1_Nu_classic_net_alt2_orig_dset_valid_ind_1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2534_rnd12_K03_l1_Nu_classic_net_alt2_orig_dset_valid_ind_1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20250516_100915_rnd12_K03_l1_Nu_classic_net_alt2_orig_dset_test_ind_28_Ktrials_0_1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0915_rnd12_K03_l1_Nu_classic_net_alt2_orig_dset_test_ind_28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0915_rnd12_K03_l1_Nu_classic_net_alt2_orig_dset_test_ind_28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0915_rnd12_K03_l1_Nu_classic_net_alt2_orig_dset_test_ind_28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0915_rnd12_K03_l1_Nu_classic_net_alt2_orig_dset_test_ind_28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20250516_101030_rnd12_K03_l1_Nu_classic_net_alt2_orig_dset_test_ind_29_Ktrials_1_2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1030_rnd12_K03_l1_Nu_classic_net_alt2_orig_dset_test_ind_29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1030_rnd12_K03_l1_Nu_classic_net_alt2_orig_dset_test_ind_29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1030_rnd12_K03_l1_Nu_classic_net_alt2_orig_dset_test_ind_29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1030_rnd12_K03_l1_Nu_classic_net_alt2_orig_dset_test_ind_29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20250516_101145_rnd12_K03_l1_Nu_classic_net_alt2_orig_dset_test_ind_30_Ktrials_0_1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1145_rnd12_K03_l1_Nu_classic_net_alt2_orig_dset_test_ind_30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1145_rnd12_K03_l1_Nu_classic_net_alt2_orig_dset_test_ind_30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1145_rnd12_K03_l1_Nu_classic_net_alt2_orig_dset_test_ind_30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1145_rnd12_K03_l1_Nu_classic_net_alt2_orig_dset_test_ind_30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20250516_101300_rnd12_K03_l1_Nu_classic_net_alt2_orig_dset_test_ind_31_Ktrials_0_1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1300_rnd12_K03_l1_Nu_classic_net_alt2_orig_dset_test_ind_31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1300_rnd12_K03_l1_Nu_classic_net_alt2_orig_dset_test_ind_31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1300_rnd12_K03_l1_Nu_classic_net_alt2_orig_dset_test_ind_31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1300_rnd12_K03_l1_Nu_classic_net_alt2_orig_dset_test_ind_31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20250516_101415_rnd12_K03_l1_Nu_classic_net_alt2_orig_dset_test_ind_32_Ktrials_0_1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1415_rnd12_K03_l1_Nu_classic_net_alt2_orig_dset_test_ind_32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1415_rnd12_K03_l1_Nu_classic_net_alt2_orig_dset_test_ind_32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1415_rnd12_K03_l1_Nu_classic_net_alt2_orig_dset_test_ind_32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1415_rnd12_K03_l1_Nu_classic_net_alt2_orig_dset_test_ind_32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20250516_101530_rnd12_K03_l1_Nu_classic_net_alt2_orig_dset_test_ind_33_Ktrials_0_2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1530_rnd12_K03_l1_Nu_classic_net_alt2_orig_dset_test_ind_33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1530_rnd12_K03_l1_Nu_classic_net_alt2_orig_dset_test_ind_33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1530_rnd12_K03_l1_Nu_classic_net_alt2_orig_dset_test_ind_33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1530_rnd12_K03_l1_Nu_classic_net_alt2_orig_dset_test_ind_33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20250516_101646_rnd12_K03_l1_Nu_classic_net_alt2_orig_dset_test_ind_34_Ktrials_1_2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1646_rnd12_K03_l1_Nu_classic_net_alt2_orig_dset_test_ind_34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1646_rnd12_K03_l1_Nu_classic_net_alt2_orig_dset_test_ind_34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1646_rnd12_K03_l1_Nu_classic_net_alt2_orig_dset_test_ind_34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1646_rnd12_K03_l1_Nu_classic_net_alt2_orig_dset_test_ind_34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20250516_101801_rnd12_K03_l1_Nu_classic_net_alt2_orig_dset_test_ind_35_Ktrials_0_2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1801_rnd12_K03_l1_Nu_classic_net_alt2_orig_dset_test_ind_35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1801_rnd12_K03_l1_Nu_classic_net_alt2_orig_dset_test_ind_35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1801_rnd12_K03_l1_Nu_classic_net_alt2_orig_dset_test_ind_35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1801_rnd12_K03_l1_Nu_classic_net_alt2_orig_dset_test_ind_35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20250516_101916_rnd12_K03_l1_Nu_classic_net_alt2_orig_dset_test_ind_36_Ktrials_0_1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1916_rnd12_K03_l1_Nu_classic_net_alt2_orig_dset_test_ind_36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1916_rnd12_K03_l1_Nu_classic_net_alt2_orig_dset_test_ind_36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1916_rnd12_K03_l1_Nu_classic_net_alt2_orig_dset_test_ind_36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1916_rnd12_K03_l1_Nu_classic_net_alt2_orig_dset_test_ind_36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20250516_102033_rnd12_K03_l1_Nu_classic_net_alt2_orig_dset_test_ind_37_Ktrials_0_2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2033_rnd12_K03_l1_Nu_classic_net_alt2_orig_dset_test_ind_37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2033_rnd12_K03_l1_Nu_classic_net_alt2_orig_dset_test_ind_37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2033_rnd12_K03_l1_Nu_classic_net_alt2_orig_dset_test_ind_37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2033_rnd12_K03_l1_Nu_classic_net_alt2_orig_dset_test_ind_37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20250516_102651_rnd12_K03_l1_Nu_classic_net_alt2_orig_dset_valid_ind_2_Ktrials_0_1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2651_rnd12_K03_l1_Nu_classic_net_alt2_orig_dset_valid_ind_2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2651_rnd12_K03_l1_Nu_classic_net_alt2_orig_dset_valid_ind_2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2651_rnd12_K03_l1_Nu_classic_net_alt2_orig_dset_valid_ind_2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2651_rnd12_K03_l1_Nu_classic_net_alt2_orig_dset_valid_ind_2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20250516_102148_rnd12_K03_l1_Nu_classic_net_alt2_orig_dset_test_ind_38_Ktrials_1_2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2148_rnd12_K03_l1_Nu_classic_net_alt2_orig_dset_test_ind_38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2148_rnd12_K03_l1_Nu_classic_net_alt2_orig_dset_test_ind_38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2148_rnd12_K03_l1_Nu_classic_net_alt2_orig_dset_test_ind_38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2148_rnd12_K03_l1_Nu_classic_net_alt2_orig_dset_test_ind_38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20250516_102303_rnd12_K03_l1_Nu_classic_net_alt2_orig_dset_test_ind_39_Ktrials_0_2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2303_rnd12_K03_l1_Nu_classic_net_alt2_orig_dset_test_ind_39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2303_rnd12_K03_l1_Nu_classic_net_alt2_orig_dset_test_ind_39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2303_rnd12_K03_l1_Nu_classic_net_alt2_orig_dset_test_ind_39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2303_rnd12_K03_l1_Nu_classic_net_alt2_orig_dset_test_ind_39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20250516_102806_rnd12_K03_l1_Nu_classic_net_alt2_orig_dset_valid_ind_3_Ktrials_0_2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2806_rnd12_K03_l1_Nu_classic_net_alt2_orig_dset_valid_ind_3_Ktrials_0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2806_rnd12_K03_l1_Nu_classic_net_alt2_orig_dset_valid_ind_3_Ktrials_0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2806_rnd12_K03_l1_Nu_classic_net_alt2_orig_dset_valid_ind_3_Ktrials_0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2806_rnd12_K03_l1_Nu_classic_net_alt2_orig_dset_valid_ind_3_Ktrials_0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20250516_102922_rnd12_K03_l1_Nu_classic_net_alt2_orig_dset_valid_ind_4_Ktrials_0_1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2922_rnd12_K03_l1_Nu_classic_net_alt2_orig_dset_valid_ind_4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2922_rnd12_K03_l1_Nu_classic_net_alt2_orig_dset_valid_ind_4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2922_rnd12_K03_l1_Nu_classic_net_alt2_orig_dset_valid_ind_4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2922_rnd12_K03_l1_Nu_classic_net_alt2_orig_dset_valid_ind_4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20250516_103011_rnd12_K03_l1_Nu_classic_net_alt2_orig_dset_valid_ind_5_Ktrials_1_2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3011_rnd12_K03_l1_Nu_classic_net_alt2_orig_dset_valid_ind_5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3011_rnd12_K03_l1_Nu_classic_net_alt2_orig_dset_valid_ind_5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3011_rnd12_K03_l1_Nu_classic_net_alt2_orig_dset_valid_ind_5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3011_rnd12_K03_l1_Nu_classic_net_alt2_orig_dset_valid_ind_5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20250516_103126_rnd12_K03_l1_Nu_classic_net_alt2_orig_dset_valid_ind_6_Ktrials_0_1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3126_rnd12_K03_l1_Nu_classic_net_alt2_orig_dset_valid_ind_6_Ktrials_0_1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3126_rnd12_K03_l1_Nu_classic_net_alt2_orig_dset_valid_ind_6_Ktrials_0_1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3126_rnd12_K03_l1_Nu_classic_net_alt2_orig_dset_valid_ind_6_Ktrials_0_1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3126_rnd12_K03_l1_Nu_classic_net_alt2_orig_dset_valid_ind_6_Ktrials_0_1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20250516_103241_rnd12_K03_l1_Nu_classic_net_alt2_orig_dset_valid_ind_7_Ktrials_1_2</a:t>
            </a:r>
          </a:p>
          <a:p>
            <a:r>
              <a:t>(Nusselt Number)</a:t>
            </a:r>
          </a:p>
        </p:txBody>
      </p:sp>
      <p:pic>
        <p:nvPicPr>
          <p:cNvPr id="3" name="Picture 2" descr="20250516_103241_rnd12_K03_l1_Nu_classic_net_alt2_orig_dset_valid_ind_7_Ktrials_1_2_qmode_Nu_classic_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5" y="1728216"/>
            <a:ext cx="4304096" cy="2807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9504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DNS Labels</a:t>
            </a:r>
          </a:p>
        </p:txBody>
      </p:sp>
      <p:pic>
        <p:nvPicPr>
          <p:cNvPr id="5" name="Picture 4" descr="20250516_103241_rnd12_K03_l1_Nu_classic_net_alt2_orig_dset_valid_ind_7_Ktrials_1_2_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76" y="1728216"/>
            <a:ext cx="5585519" cy="280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0112" y="1307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Height Map</a:t>
            </a:r>
          </a:p>
        </p:txBody>
      </p:sp>
      <p:pic>
        <p:nvPicPr>
          <p:cNvPr id="7" name="Picture 6" descr="20250516_103241_rnd12_K03_l1_Nu_classic_net_alt2_orig_dset_valid_ind_7_Ktrials_1_2_qmode_Nu_classic_p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715" y="5157216"/>
            <a:ext cx="4304096" cy="280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9504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Predicted (ML)</a:t>
            </a:r>
          </a:p>
        </p:txBody>
      </p:sp>
      <p:pic>
        <p:nvPicPr>
          <p:cNvPr id="9" name="Picture 8" descr="20250516_103241_rnd12_K03_l1_Nu_classic_net_alt2_orig_dset_valid_ind_7_Ktrials_1_2_qmode_Nu_classic_err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87" y="5157216"/>
            <a:ext cx="4304096" cy="2807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40112" y="4736592"/>
            <a:ext cx="1874519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Errors Difference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15476</TotalTime>
  <Words>0</Words>
  <Application>Microsoft Office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Screenshots DNS data</dc:title>
  <dc:creator>Rafael Diez</dc:creator>
  <cp:lastModifiedBy>Rafael Diez Sanhueza</cp:lastModifiedBy>
  <cp:revision>937</cp:revision>
  <dcterms:created xsi:type="dcterms:W3CDTF">2021-01-12T14:41:48Z</dcterms:created>
  <dcterms:modified xsi:type="dcterms:W3CDTF">2022-07-12T23:48:48Z</dcterms:modified>
</cp:coreProperties>
</file>